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8288000" cy="10287000"/>
  <p:notesSz cx="6858000" cy="9144000"/>
  <p:embeddedFontLst>
    <p:embeddedFont>
      <p:font typeface="Jua" panose="02010600030101010101" charset="-127"/>
      <p:regular r:id="rId43"/>
    </p:embeddedFont>
    <p:embeddedFont>
      <p:font typeface="可画乐淘淘-简" panose="02010600030101010101" charset="-122"/>
      <p:regular r:id="rId44"/>
    </p:embeddedFont>
    <p:embeddedFont>
      <p:font typeface="优设字由棒棒体" panose="02010600030101010101" charset="-122"/>
      <p:regular r:id="rId45"/>
    </p:embeddedFont>
    <p:embeddedFont>
      <p:font typeface="站酷快乐体" panose="02010600030101010101" charset="-122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48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5B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8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audio" Target="../media/media1.m4a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DC7E1C8-4E9B-9C15-02DC-72260D4942B7}"/>
              </a:ext>
            </a:extLst>
          </p:cNvPr>
          <p:cNvGrpSpPr/>
          <p:nvPr/>
        </p:nvGrpSpPr>
        <p:grpSpPr>
          <a:xfrm>
            <a:off x="4574476" y="814290"/>
            <a:ext cx="9139048" cy="5167745"/>
            <a:chOff x="1491714" y="924922"/>
            <a:chExt cx="9139048" cy="5167745"/>
          </a:xfrm>
        </p:grpSpPr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5606DA04-EEDF-4197-EBEF-D93968A15A33}"/>
                </a:ext>
              </a:extLst>
            </p:cNvPr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id="{020370CD-EC27-F113-0C4E-91A98EB4E255}"/>
                  </a:ext>
                </a:extLst>
              </p:cNvPr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400D4423-E763-3EC5-EF08-90F28FC4FD18}"/>
                  </a:ext>
                </a:extLst>
              </p:cNvPr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85D46218-D028-CD88-9C4D-073326C7021F}"/>
                </a:ext>
              </a:extLst>
            </p:cNvPr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25" name="TextBox 17">
              <a:extLst>
                <a:ext uri="{FF2B5EF4-FFF2-40B4-BE49-F238E27FC236}">
                  <a16:creationId xmlns:a16="http://schemas.microsoft.com/office/drawing/2014/main" id="{26FF15A3-FFA6-D3B0-180E-692FD2631801}"/>
                </a:ext>
              </a:extLst>
            </p:cNvPr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26" name="TextBox 18">
              <a:extLst>
                <a:ext uri="{FF2B5EF4-FFF2-40B4-BE49-F238E27FC236}">
                  <a16:creationId xmlns:a16="http://schemas.microsoft.com/office/drawing/2014/main" id="{8C725409-DE5D-A2B3-C6F4-B57B39B49218}"/>
                </a:ext>
              </a:extLst>
            </p:cNvPr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628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539521" y="3436850"/>
            <a:ext cx="1159292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9</a:t>
            </a: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74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09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10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22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11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71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12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5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13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42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14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6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15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2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16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03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17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83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18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71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539521" y="3436850"/>
            <a:ext cx="1159292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19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78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20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86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21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71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22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96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23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73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24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7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25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26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27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62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28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47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539521" y="3436850"/>
            <a:ext cx="115929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8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0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29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63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1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30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43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1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31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2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1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32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79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1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33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0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1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34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39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1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35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1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36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73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1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37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6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1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38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81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539521" y="3436850"/>
            <a:ext cx="115929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0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1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39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33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052212" y="3436850"/>
            <a:ext cx="213391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40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70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539521" y="3436850"/>
            <a:ext cx="115929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22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539521" y="3436850"/>
            <a:ext cx="115929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4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539521" y="3436850"/>
            <a:ext cx="115929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539521" y="3436850"/>
            <a:ext cx="115929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7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34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1553" y="8360794"/>
            <a:ext cx="20270755" cy="4602669"/>
            <a:chOff x="0" y="0"/>
            <a:chExt cx="112054433" cy="25443030"/>
          </a:xfrm>
        </p:grpSpPr>
        <p:sp>
          <p:nvSpPr>
            <p:cNvPr id="3" name="Freeform 3"/>
            <p:cNvSpPr/>
            <p:nvPr/>
          </p:nvSpPr>
          <p:spPr>
            <a:xfrm>
              <a:off x="68580" y="123317"/>
              <a:ext cx="111905460" cy="25408360"/>
            </a:xfrm>
            <a:custGeom>
              <a:avLst/>
              <a:gdLst/>
              <a:ahLst/>
              <a:cxnLst/>
              <a:rect l="l" t="t" r="r" b="b"/>
              <a:pathLst>
                <a:path w="111905460" h="25408360">
                  <a:moveTo>
                    <a:pt x="111801317" y="831469"/>
                  </a:moveTo>
                  <a:cubicBezTo>
                    <a:pt x="111838152" y="1258316"/>
                    <a:pt x="111846412" y="24138994"/>
                    <a:pt x="111824820" y="24567111"/>
                  </a:cubicBezTo>
                  <a:cubicBezTo>
                    <a:pt x="111905460" y="25408360"/>
                    <a:pt x="110756618" y="25036758"/>
                    <a:pt x="110258912" y="25107624"/>
                  </a:cubicBezTo>
                  <a:cubicBezTo>
                    <a:pt x="17858397" y="25147375"/>
                    <a:pt x="1317244" y="25191316"/>
                    <a:pt x="696722" y="25136580"/>
                  </a:cubicBezTo>
                  <a:cubicBezTo>
                    <a:pt x="125730" y="25158805"/>
                    <a:pt x="49657" y="24970717"/>
                    <a:pt x="90424" y="24434905"/>
                  </a:cubicBezTo>
                  <a:cubicBezTo>
                    <a:pt x="88265" y="24208336"/>
                    <a:pt x="90297" y="21726828"/>
                    <a:pt x="95123" y="3787707"/>
                  </a:cubicBezTo>
                  <a:cubicBezTo>
                    <a:pt x="147447" y="1012825"/>
                    <a:pt x="0" y="286385"/>
                    <a:pt x="289052" y="155575"/>
                  </a:cubicBezTo>
                  <a:cubicBezTo>
                    <a:pt x="740664" y="30607"/>
                    <a:pt x="1236726" y="94742"/>
                    <a:pt x="1701165" y="50038"/>
                  </a:cubicBezTo>
                  <a:cubicBezTo>
                    <a:pt x="30932532" y="44196"/>
                    <a:pt x="98859521" y="0"/>
                    <a:pt x="110396318" y="24892"/>
                  </a:cubicBezTo>
                  <a:cubicBezTo>
                    <a:pt x="110978360" y="33909"/>
                    <a:pt x="111860625" y="4572"/>
                    <a:pt x="111801317" y="831469"/>
                  </a:cubicBezTo>
                  <a:close/>
                </a:path>
              </a:pathLst>
            </a:custGeom>
            <a:solidFill>
              <a:srgbClr val="FFDE93"/>
            </a:solid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-204470" y="0"/>
              <a:ext cx="112443821" cy="25481003"/>
            </a:xfrm>
            <a:custGeom>
              <a:avLst/>
              <a:gdLst/>
              <a:ahLst/>
              <a:cxnLst/>
              <a:rect l="l" t="t" r="r" b="b"/>
              <a:pathLst>
                <a:path w="112443821" h="25481003">
                  <a:moveTo>
                    <a:pt x="110718642" y="0"/>
                  </a:moveTo>
                  <a:cubicBezTo>
                    <a:pt x="111446995" y="17272"/>
                    <a:pt x="112227028" y="12319"/>
                    <a:pt x="112216101" y="1020699"/>
                  </a:cubicBezTo>
                  <a:cubicBezTo>
                    <a:pt x="112202384" y="7502879"/>
                    <a:pt x="112443821" y="25164647"/>
                    <a:pt x="111909404" y="25317174"/>
                  </a:cubicBezTo>
                  <a:cubicBezTo>
                    <a:pt x="111482937" y="25470589"/>
                    <a:pt x="110868512" y="25361370"/>
                    <a:pt x="109089520" y="25395913"/>
                  </a:cubicBezTo>
                  <a:cubicBezTo>
                    <a:pt x="2016760" y="25446078"/>
                    <a:pt x="1294511" y="25481003"/>
                    <a:pt x="590550" y="25367084"/>
                  </a:cubicBezTo>
                  <a:cubicBezTo>
                    <a:pt x="0" y="25247070"/>
                    <a:pt x="277749" y="24135693"/>
                    <a:pt x="223520" y="1224788"/>
                  </a:cubicBezTo>
                  <a:cubicBezTo>
                    <a:pt x="227330" y="411480"/>
                    <a:pt x="181610" y="15494"/>
                    <a:pt x="1151255" y="50673"/>
                  </a:cubicBezTo>
                  <a:cubicBezTo>
                    <a:pt x="1784477" y="30226"/>
                    <a:pt x="47374388" y="6223"/>
                    <a:pt x="110718642" y="0"/>
                  </a:cubicBezTo>
                  <a:close/>
                  <a:moveTo>
                    <a:pt x="112026618" y="24658805"/>
                  </a:moveTo>
                  <a:cubicBezTo>
                    <a:pt x="112047454" y="24248723"/>
                    <a:pt x="112039579" y="1386078"/>
                    <a:pt x="112004009" y="977138"/>
                  </a:cubicBezTo>
                  <a:cubicBezTo>
                    <a:pt x="112061295" y="184912"/>
                    <a:pt x="111210135" y="213106"/>
                    <a:pt x="110648668" y="204470"/>
                  </a:cubicBezTo>
                  <a:cubicBezTo>
                    <a:pt x="97338553" y="180721"/>
                    <a:pt x="31811083" y="223012"/>
                    <a:pt x="1988566" y="228600"/>
                  </a:cubicBezTo>
                  <a:cubicBezTo>
                    <a:pt x="1540510" y="271399"/>
                    <a:pt x="1061974" y="209931"/>
                    <a:pt x="626237" y="329692"/>
                  </a:cubicBezTo>
                  <a:cubicBezTo>
                    <a:pt x="347345" y="454914"/>
                    <a:pt x="489585" y="1150874"/>
                    <a:pt x="439166" y="4112268"/>
                  </a:cubicBezTo>
                  <a:cubicBezTo>
                    <a:pt x="434467" y="21296792"/>
                    <a:pt x="432562" y="24315144"/>
                    <a:pt x="434594" y="24532186"/>
                  </a:cubicBezTo>
                  <a:cubicBezTo>
                    <a:pt x="395224" y="25045521"/>
                    <a:pt x="468630" y="25225733"/>
                    <a:pt x="1019429" y="25204271"/>
                  </a:cubicBezTo>
                  <a:cubicBezTo>
                    <a:pt x="1617980" y="25256722"/>
                    <a:pt x="19163107" y="25214684"/>
                    <a:pt x="110515951" y="25176584"/>
                  </a:cubicBezTo>
                  <a:cubicBezTo>
                    <a:pt x="110996145" y="25108767"/>
                    <a:pt x="112104468" y="25464748"/>
                    <a:pt x="112026618" y="24658805"/>
                  </a:cubicBezTo>
                  <a:close/>
                </a:path>
              </a:pathLst>
            </a:custGeom>
            <a:solidFill>
              <a:srgbClr val="242928"/>
            </a:solidFill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760113" y="5313071"/>
            <a:ext cx="2998374" cy="3945229"/>
          </a:xfrm>
          <a:custGeom>
            <a:avLst/>
            <a:gdLst/>
            <a:ahLst/>
            <a:cxnLst/>
            <a:rect l="l" t="t" r="r" b="b"/>
            <a:pathLst>
              <a:path w="2998374" h="3945229">
                <a:moveTo>
                  <a:pt x="0" y="0"/>
                </a:moveTo>
                <a:lnTo>
                  <a:pt x="2998374" y="0"/>
                </a:lnTo>
                <a:lnTo>
                  <a:pt x="2998374" y="3945229"/>
                </a:lnTo>
                <a:lnTo>
                  <a:pt x="0" y="3945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6"/>
          <p:cNvSpPr/>
          <p:nvPr/>
        </p:nvSpPr>
        <p:spPr>
          <a:xfrm>
            <a:off x="3151511" y="6591555"/>
            <a:ext cx="2564924" cy="2666745"/>
          </a:xfrm>
          <a:custGeom>
            <a:avLst/>
            <a:gdLst/>
            <a:ahLst/>
            <a:cxnLst/>
            <a:rect l="l" t="t" r="r" b="b"/>
            <a:pathLst>
              <a:path w="2564924" h="2666745">
                <a:moveTo>
                  <a:pt x="0" y="0"/>
                </a:moveTo>
                <a:lnTo>
                  <a:pt x="2564924" y="0"/>
                </a:lnTo>
                <a:lnTo>
                  <a:pt x="2564924" y="2666745"/>
                </a:lnTo>
                <a:lnTo>
                  <a:pt x="0" y="26667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7" name="Freeform 7"/>
          <p:cNvSpPr/>
          <p:nvPr/>
        </p:nvSpPr>
        <p:spPr>
          <a:xfrm>
            <a:off x="7163417" y="6341805"/>
            <a:ext cx="1873371" cy="2711458"/>
          </a:xfrm>
          <a:custGeom>
            <a:avLst/>
            <a:gdLst/>
            <a:ahLst/>
            <a:cxnLst/>
            <a:rect l="l" t="t" r="r" b="b"/>
            <a:pathLst>
              <a:path w="1873371" h="2711458">
                <a:moveTo>
                  <a:pt x="0" y="0"/>
                </a:moveTo>
                <a:lnTo>
                  <a:pt x="1873371" y="0"/>
                </a:lnTo>
                <a:lnTo>
                  <a:pt x="1873371" y="2711458"/>
                </a:lnTo>
                <a:lnTo>
                  <a:pt x="0" y="2711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8" name="Freeform 8"/>
          <p:cNvSpPr/>
          <p:nvPr/>
        </p:nvSpPr>
        <p:spPr>
          <a:xfrm>
            <a:off x="6063007" y="7641255"/>
            <a:ext cx="2037095" cy="2517758"/>
          </a:xfrm>
          <a:custGeom>
            <a:avLst/>
            <a:gdLst/>
            <a:ahLst/>
            <a:cxnLst/>
            <a:rect l="l" t="t" r="r" b="b"/>
            <a:pathLst>
              <a:path w="2037095" h="2517758">
                <a:moveTo>
                  <a:pt x="0" y="0"/>
                </a:moveTo>
                <a:lnTo>
                  <a:pt x="2037095" y="0"/>
                </a:lnTo>
                <a:lnTo>
                  <a:pt x="2037095" y="2517758"/>
                </a:lnTo>
                <a:lnTo>
                  <a:pt x="0" y="25177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151511" y="8663380"/>
            <a:ext cx="2036133" cy="1495633"/>
          </a:xfrm>
          <a:custGeom>
            <a:avLst/>
            <a:gdLst/>
            <a:ahLst/>
            <a:cxnLst/>
            <a:rect l="l" t="t" r="r" b="b"/>
            <a:pathLst>
              <a:path w="2036133" h="1495633">
                <a:moveTo>
                  <a:pt x="0" y="0"/>
                </a:moveTo>
                <a:lnTo>
                  <a:pt x="2036133" y="0"/>
                </a:lnTo>
                <a:lnTo>
                  <a:pt x="2036133" y="1495633"/>
                </a:lnTo>
                <a:lnTo>
                  <a:pt x="0" y="14956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10"/>
          <p:cNvSpPr/>
          <p:nvPr/>
        </p:nvSpPr>
        <p:spPr>
          <a:xfrm>
            <a:off x="13309260" y="6591555"/>
            <a:ext cx="2152056" cy="2893963"/>
          </a:xfrm>
          <a:custGeom>
            <a:avLst/>
            <a:gdLst/>
            <a:ahLst/>
            <a:cxnLst/>
            <a:rect l="l" t="t" r="r" b="b"/>
            <a:pathLst>
              <a:path w="2152056" h="2893963">
                <a:moveTo>
                  <a:pt x="0" y="0"/>
                </a:moveTo>
                <a:lnTo>
                  <a:pt x="2152056" y="0"/>
                </a:lnTo>
                <a:lnTo>
                  <a:pt x="2152056" y="2893963"/>
                </a:lnTo>
                <a:lnTo>
                  <a:pt x="0" y="28939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>
          <a:xfrm rot="743647">
            <a:off x="14062924" y="8676714"/>
            <a:ext cx="2796784" cy="1800112"/>
          </a:xfrm>
          <a:custGeom>
            <a:avLst/>
            <a:gdLst/>
            <a:ahLst/>
            <a:cxnLst/>
            <a:rect l="l" t="t" r="r" b="b"/>
            <a:pathLst>
              <a:path w="2796784" h="1800112">
                <a:moveTo>
                  <a:pt x="0" y="0"/>
                </a:moveTo>
                <a:lnTo>
                  <a:pt x="2796784" y="0"/>
                </a:lnTo>
                <a:lnTo>
                  <a:pt x="2796784" y="1800112"/>
                </a:lnTo>
                <a:lnTo>
                  <a:pt x="0" y="180011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12"/>
          <p:cNvSpPr/>
          <p:nvPr/>
        </p:nvSpPr>
        <p:spPr>
          <a:xfrm>
            <a:off x="10456717" y="7418590"/>
            <a:ext cx="2295936" cy="2158180"/>
          </a:xfrm>
          <a:custGeom>
            <a:avLst/>
            <a:gdLst/>
            <a:ahLst/>
            <a:cxnLst/>
            <a:rect l="l" t="t" r="r" b="b"/>
            <a:pathLst>
              <a:path w="2295936" h="2158180">
                <a:moveTo>
                  <a:pt x="0" y="0"/>
                </a:moveTo>
                <a:lnTo>
                  <a:pt x="2295936" y="0"/>
                </a:lnTo>
                <a:lnTo>
                  <a:pt x="2295936" y="2158180"/>
                </a:lnTo>
                <a:lnTo>
                  <a:pt x="0" y="21581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71ED72-9662-5693-DCF9-68B8631AD8B3}"/>
              </a:ext>
            </a:extLst>
          </p:cNvPr>
          <p:cNvGrpSpPr/>
          <p:nvPr/>
        </p:nvGrpSpPr>
        <p:grpSpPr>
          <a:xfrm>
            <a:off x="1491714" y="924922"/>
            <a:ext cx="9139048" cy="5167745"/>
            <a:chOff x="1491714" y="924922"/>
            <a:chExt cx="9139048" cy="5167745"/>
          </a:xfrm>
        </p:grpSpPr>
        <p:grpSp>
          <p:nvGrpSpPr>
            <p:cNvPr id="13" name="Group 13"/>
            <p:cNvGrpSpPr/>
            <p:nvPr/>
          </p:nvGrpSpPr>
          <p:grpSpPr>
            <a:xfrm>
              <a:off x="2675467" y="4553115"/>
              <a:ext cx="6775080" cy="1539552"/>
              <a:chOff x="0" y="0"/>
              <a:chExt cx="37451872" cy="851046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8580" y="123317"/>
                <a:ext cx="37302900" cy="8475798"/>
              </a:xfrm>
              <a:custGeom>
                <a:avLst/>
                <a:gdLst/>
                <a:ahLst/>
                <a:cxnLst/>
                <a:rect l="l" t="t" r="r" b="b"/>
                <a:pathLst>
                  <a:path w="37302900" h="8475798">
                    <a:moveTo>
                      <a:pt x="37198761" y="831469"/>
                    </a:moveTo>
                    <a:cubicBezTo>
                      <a:pt x="37235590" y="1258316"/>
                      <a:pt x="37243846" y="7206432"/>
                      <a:pt x="37222257" y="7634550"/>
                    </a:cubicBezTo>
                    <a:cubicBezTo>
                      <a:pt x="37302900" y="8475798"/>
                      <a:pt x="36154059" y="8104196"/>
                      <a:pt x="35656346" y="8175062"/>
                    </a:cubicBezTo>
                    <a:cubicBezTo>
                      <a:pt x="6830212" y="8214813"/>
                      <a:pt x="1317244" y="8258755"/>
                      <a:pt x="696722" y="8204017"/>
                    </a:cubicBezTo>
                    <a:cubicBezTo>
                      <a:pt x="125730" y="8226242"/>
                      <a:pt x="49657" y="8038155"/>
                      <a:pt x="90424" y="7502342"/>
                    </a:cubicBezTo>
                    <a:cubicBezTo>
                      <a:pt x="88265" y="7275775"/>
                      <a:pt x="90297" y="6495018"/>
                      <a:pt x="95123" y="1914640"/>
                    </a:cubicBezTo>
                    <a:cubicBezTo>
                      <a:pt x="147447" y="1012825"/>
                      <a:pt x="0" y="286385"/>
                      <a:pt x="289052" y="155575"/>
                    </a:cubicBezTo>
                    <a:cubicBezTo>
                      <a:pt x="740664" y="30607"/>
                      <a:pt x="1236726" y="94742"/>
                      <a:pt x="1701165" y="50038"/>
                    </a:cubicBezTo>
                    <a:cubicBezTo>
                      <a:pt x="10899499" y="44196"/>
                      <a:pt x="32041578" y="0"/>
                      <a:pt x="35793761" y="24892"/>
                    </a:cubicBezTo>
                    <a:cubicBezTo>
                      <a:pt x="36375800" y="33909"/>
                      <a:pt x="37258069" y="4572"/>
                      <a:pt x="37198761" y="831469"/>
                    </a:cubicBezTo>
                    <a:close/>
                  </a:path>
                </a:pathLst>
              </a:custGeom>
              <a:solidFill>
                <a:srgbClr val="FFDE93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-204470" y="0"/>
                <a:ext cx="37841255" cy="8548442"/>
              </a:xfrm>
              <a:custGeom>
                <a:avLst/>
                <a:gdLst/>
                <a:ahLst/>
                <a:cxnLst/>
                <a:rect l="l" t="t" r="r" b="b"/>
                <a:pathLst>
                  <a:path w="37841255" h="8548442">
                    <a:moveTo>
                      <a:pt x="36116086" y="0"/>
                    </a:moveTo>
                    <a:cubicBezTo>
                      <a:pt x="36844432" y="17272"/>
                      <a:pt x="37624465" y="12319"/>
                      <a:pt x="37613542" y="1020699"/>
                    </a:cubicBezTo>
                    <a:cubicBezTo>
                      <a:pt x="37599828" y="2955062"/>
                      <a:pt x="37841255" y="8232085"/>
                      <a:pt x="37306838" y="8384611"/>
                    </a:cubicBezTo>
                    <a:cubicBezTo>
                      <a:pt x="36880371" y="8538028"/>
                      <a:pt x="36265946" y="8428808"/>
                      <a:pt x="35413701" y="8463352"/>
                    </a:cubicBezTo>
                    <a:cubicBezTo>
                      <a:pt x="2016760" y="8513517"/>
                      <a:pt x="1294511" y="8548442"/>
                      <a:pt x="590550" y="8434522"/>
                    </a:cubicBezTo>
                    <a:cubicBezTo>
                      <a:pt x="0" y="8314508"/>
                      <a:pt x="277749" y="7203131"/>
                      <a:pt x="223520" y="1224788"/>
                    </a:cubicBezTo>
                    <a:cubicBezTo>
                      <a:pt x="227330" y="411480"/>
                      <a:pt x="181610" y="15494"/>
                      <a:pt x="1151255" y="50673"/>
                    </a:cubicBezTo>
                    <a:cubicBezTo>
                      <a:pt x="1784477" y="30226"/>
                      <a:pt x="16205044" y="6223"/>
                      <a:pt x="36116086" y="0"/>
                    </a:cubicBezTo>
                    <a:close/>
                    <a:moveTo>
                      <a:pt x="37424059" y="7726244"/>
                    </a:moveTo>
                    <a:cubicBezTo>
                      <a:pt x="37444888" y="7316161"/>
                      <a:pt x="37437013" y="1386078"/>
                      <a:pt x="37401452" y="977138"/>
                    </a:cubicBezTo>
                    <a:cubicBezTo>
                      <a:pt x="37458729" y="184912"/>
                      <a:pt x="36607575" y="213106"/>
                      <a:pt x="36046109" y="204470"/>
                    </a:cubicBezTo>
                    <a:cubicBezTo>
                      <a:pt x="31756246" y="180721"/>
                      <a:pt x="11361009" y="223012"/>
                      <a:pt x="1988566" y="228600"/>
                    </a:cubicBezTo>
                    <a:cubicBezTo>
                      <a:pt x="1540510" y="271399"/>
                      <a:pt x="1061974" y="209931"/>
                      <a:pt x="626237" y="329692"/>
                    </a:cubicBezTo>
                    <a:cubicBezTo>
                      <a:pt x="347345" y="454914"/>
                      <a:pt x="489585" y="1150874"/>
                      <a:pt x="439166" y="2089341"/>
                    </a:cubicBezTo>
                    <a:cubicBezTo>
                      <a:pt x="434467" y="6477048"/>
                      <a:pt x="432562" y="7382582"/>
                      <a:pt x="434594" y="7599624"/>
                    </a:cubicBezTo>
                    <a:cubicBezTo>
                      <a:pt x="395224" y="8112959"/>
                      <a:pt x="468630" y="8293172"/>
                      <a:pt x="1019429" y="8271709"/>
                    </a:cubicBezTo>
                    <a:cubicBezTo>
                      <a:pt x="1617980" y="8324160"/>
                      <a:pt x="7424363" y="8282123"/>
                      <a:pt x="35913394" y="8244023"/>
                    </a:cubicBezTo>
                    <a:cubicBezTo>
                      <a:pt x="36393582" y="8176205"/>
                      <a:pt x="37501908" y="8532185"/>
                      <a:pt x="37424059" y="7726244"/>
                    </a:cubicBezTo>
                    <a:close/>
                  </a:path>
                </a:pathLst>
              </a:custGeom>
              <a:solidFill>
                <a:srgbClr val="242928"/>
              </a:solidFill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75467" y="4753550"/>
              <a:ext cx="6775080" cy="11351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9-8-2024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10.30 a.m. - 12.30 a.m.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91714" y="1954741"/>
              <a:ext cx="9139048" cy="24348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18621"/>
                </a:lnSpc>
                <a:spcBef>
                  <a:spcPct val="0"/>
                </a:spcBef>
              </a:pPr>
              <a:r>
                <a:rPr lang="en-US" sz="17567" dirty="0" err="1">
                  <a:ln w="5715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优设字由棒棒体"/>
                  <a:ea typeface="优设字由棒棒体"/>
                  <a:cs typeface="优设字由棒棒体"/>
                  <a:sym typeface="优设字由棒棒体"/>
                </a:rPr>
                <a:t>家长日</a:t>
              </a:r>
              <a:endParaRPr lang="en-US" sz="17567" dirty="0">
                <a:ln w="57150">
                  <a:solidFill>
                    <a:schemeClr val="tx1"/>
                  </a:solidFill>
                </a:ln>
                <a:solidFill>
                  <a:srgbClr val="FFDE93"/>
                </a:solidFill>
                <a:latin typeface="优设字由棒棒体"/>
                <a:ea typeface="优设字由棒棒体"/>
                <a:cs typeface="优设字由棒棒体"/>
                <a:sym typeface="优设字由棒棒体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670779" y="924922"/>
              <a:ext cx="8570031" cy="91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71"/>
                </a:lnSpc>
                <a:spcBef>
                  <a:spcPct val="0"/>
                </a:spcBef>
              </a:pPr>
              <a:r>
                <a:rPr lang="en-US" sz="6671" dirty="0" err="1">
                  <a:ln w="38100">
                    <a:solidFill>
                      <a:schemeClr val="tx1"/>
                    </a:solidFill>
                  </a:ln>
                  <a:solidFill>
                    <a:srgbClr val="FFDE93"/>
                  </a:solidFill>
                  <a:latin typeface="可画乐淘淘-简"/>
                  <a:ea typeface="可画乐淘淘-简"/>
                  <a:cs typeface="可画乐淘淘-简"/>
                  <a:sym typeface="可画乐淘淘-简"/>
                </a:rPr>
                <a:t>上半年</a:t>
              </a:r>
              <a:endParaRPr lang="en-US" sz="6671" dirty="0">
                <a:ln w="38100">
                  <a:solidFill>
                    <a:schemeClr val="tx1"/>
                  </a:solidFill>
                </a:ln>
                <a:solidFill>
                  <a:srgbClr val="FFDE93"/>
                </a:solidFill>
                <a:latin typeface="可画乐淘淘-简"/>
                <a:ea typeface="可画乐淘淘-简"/>
                <a:cs typeface="可画乐淘淘-简"/>
                <a:sym typeface="可画乐淘淘-简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DF6DE19-0336-34EB-AE29-ACBA2002D8CC}"/>
              </a:ext>
            </a:extLst>
          </p:cNvPr>
          <p:cNvGrpSpPr/>
          <p:nvPr/>
        </p:nvGrpSpPr>
        <p:grpSpPr>
          <a:xfrm>
            <a:off x="11251860" y="2002349"/>
            <a:ext cx="4114800" cy="4114800"/>
            <a:chOff x="13902331" y="75248"/>
            <a:chExt cx="4114800" cy="4114800"/>
          </a:xfrm>
        </p:grpSpPr>
        <p:sp>
          <p:nvSpPr>
            <p:cNvPr id="20" name="Freeform 20"/>
            <p:cNvSpPr/>
            <p:nvPr/>
          </p:nvSpPr>
          <p:spPr>
            <a:xfrm>
              <a:off x="13902331" y="75248"/>
              <a:ext cx="4114800" cy="4114800"/>
            </a:xfrm>
            <a:custGeom>
              <a:avLst/>
              <a:gdLst/>
              <a:ahLst/>
              <a:cxnLst/>
              <a:rect l="l" t="t" r="r" b="b"/>
              <a:pathLst>
                <a:path w="5486400" h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4044839" y="369715"/>
              <a:ext cx="3449598" cy="1125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>
                  <a:solidFill>
                    <a:srgbClr val="242928"/>
                  </a:solidFill>
                  <a:latin typeface="Jua"/>
                  <a:ea typeface="Jua"/>
                  <a:cs typeface="Jua"/>
                  <a:sym typeface="Jua"/>
                </a:rPr>
                <a:t>Current Number</a:t>
              </a:r>
            </a:p>
            <a:p>
              <a:pPr algn="ctr">
                <a:lnSpc>
                  <a:spcPts val="4072"/>
                </a:lnSpc>
                <a:spcBef>
                  <a:spcPct val="0"/>
                </a:spcBef>
              </a:pPr>
              <a:r>
                <a:rPr lang="en-US" sz="3842" dirty="0" err="1">
                  <a:solidFill>
                    <a:srgbClr val="242928"/>
                  </a:solidFill>
                  <a:latin typeface="站酷快乐体"/>
                  <a:ea typeface="站酷快乐体"/>
                  <a:cs typeface="站酷快乐体"/>
                  <a:sym typeface="站酷快乐体"/>
                </a:rPr>
                <a:t>当前号码</a:t>
              </a:r>
              <a:endParaRPr lang="en-US" sz="3842" dirty="0">
                <a:solidFill>
                  <a:srgbClr val="242928"/>
                </a:solidFill>
                <a:latin typeface="站酷快乐体"/>
                <a:ea typeface="站酷快乐体"/>
                <a:cs typeface="站酷快乐体"/>
                <a:sym typeface="站酷快乐体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63C2B33A-0A93-DFAF-98DC-29B675A133AA}"/>
              </a:ext>
            </a:extLst>
          </p:cNvPr>
          <p:cNvSpPr/>
          <p:nvPr/>
        </p:nvSpPr>
        <p:spPr>
          <a:xfrm>
            <a:off x="12539522" y="3436850"/>
            <a:ext cx="115929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8</a:t>
            </a:r>
            <a:endParaRPr lang="zh-CN" altLang="en-US" sz="1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9" name="Announcement sound effect">
            <a:hlinkClick r:id="" action="ppaction://media"/>
            <a:extLst>
              <a:ext uri="{FF2B5EF4-FFF2-40B4-BE49-F238E27FC236}">
                <a16:creationId xmlns:a16="http://schemas.microsoft.com/office/drawing/2014/main" id="{494B159C-6001-731B-F578-6D2774557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1145905" y="1900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51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7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6.17284E-7 L 0.16858 0.0021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10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23457E-6 L 0.14644 -0.171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856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60494E-6 L 0.14445 -0.1804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22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970"/>
                            </p:stCondLst>
                            <p:childTnLst>
                              <p:par>
                                <p:cTn id="15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470"/>
                            </p:stCondLst>
                            <p:childTnLst>
                              <p:par>
                                <p:cTn id="18" presetID="3" presetClass="emph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970"/>
                            </p:stCondLst>
                            <p:childTnLst>
                              <p:par>
                                <p:cTn id="21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470"/>
                            </p:stCondLst>
                            <p:childTnLst>
                              <p:par>
                                <p:cTn id="24" presetID="3" presetClass="emph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970"/>
                            </p:stCondLst>
                            <p:childTnLst>
                              <p:par>
                                <p:cTn id="27" presetID="3" presetClass="emph" presetSubtype="2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470"/>
                            </p:stCondLst>
                            <p:childTnLst>
                              <p:par>
                                <p:cTn id="30" presetID="3" presetClass="emph" presetSubtype="2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23" grpId="0"/>
      <p:bldP spid="23" grpId="1"/>
      <p:bldP spid="23" grpId="2"/>
      <p:bldP spid="23" grpId="3"/>
      <p:bldP spid="23" grpId="4"/>
      <p:bldP spid="23" grpId="5"/>
      <p:bldP spid="23" grpId="6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734</Words>
  <Application>Microsoft Office PowerPoint</Application>
  <PresentationFormat>自定义</PresentationFormat>
  <Paragraphs>284</Paragraphs>
  <Slides>41</Slides>
  <Notes>0</Notes>
  <HiddenSlides>0</HiddenSlides>
  <MMClips>40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站酷快乐体</vt:lpstr>
      <vt:lpstr>Calibri</vt:lpstr>
      <vt:lpstr>优设字由棒棒体</vt:lpstr>
      <vt:lpstr>可画乐淘淘-简</vt:lpstr>
      <vt:lpstr>Arial</vt:lpstr>
      <vt:lpstr>Jua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家长日</dc:title>
  <dc:creator>Oscar Tan</dc:creator>
  <cp:lastModifiedBy>Oscar Tan</cp:lastModifiedBy>
  <cp:revision>3</cp:revision>
  <dcterms:created xsi:type="dcterms:W3CDTF">2006-08-16T00:00:00Z</dcterms:created>
  <dcterms:modified xsi:type="dcterms:W3CDTF">2024-08-08T11:47:07Z</dcterms:modified>
  <dc:identifier>DAGNPWjQF4U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2024-08-08T06:24:15Z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808d0f24-6501-4244-9995-b3ab41cfdc7b</vt:lpwstr>
  </property>
  <property fmtid="{D5CDD505-2E9C-101B-9397-08002B2CF9AE}" pid="7" name="MSIP_Label_defa4170-0d19-0005-0004-bc88714345d2_ActionId">
    <vt:lpwstr>80587cf5-9913-41ec-8b4a-df84134e7008</vt:lpwstr>
  </property>
  <property fmtid="{D5CDD505-2E9C-101B-9397-08002B2CF9AE}" pid="8" name="MSIP_Label_defa4170-0d19-0005-0004-bc88714345d2_ContentBits">
    <vt:lpwstr>0</vt:lpwstr>
  </property>
</Properties>
</file>